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81" r:id="rId20"/>
    <p:sldId id="282" r:id="rId21"/>
    <p:sldId id="275" r:id="rId22"/>
    <p:sldId id="283" r:id="rId23"/>
    <p:sldId id="284" r:id="rId24"/>
    <p:sldId id="265" r:id="rId25"/>
    <p:sldId id="276" r:id="rId26"/>
    <p:sldId id="277" r:id="rId27"/>
    <p:sldId id="278" r:id="rId28"/>
    <p:sldId id="279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2146-89C0-4AC9-BA86-98AF7C714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D3BC7-108B-4E3A-8CC8-B31113075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471A-471D-4EB4-A794-D930AC58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CE63-475A-4881-8A91-3F4B3A7F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B0C8-23AC-4F0E-9772-C54E1DF0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0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DAA9-D1F1-41D8-82FE-84FC50DC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815F-20D0-4D02-9843-0F979EAC5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CDAEA-54A9-4A5C-AC36-90CEFB05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E0C6B-88B3-48D2-AA0D-15D83BEF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5782-ADDC-461F-B85C-9C877DD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2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DA78C-4CB8-4EDF-8F76-BC48CB9F2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7F168-244D-47D2-B307-55890D97B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E596-1D70-4C69-8522-1B39BF52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3C787-6982-479F-9477-C2CE7C99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30A0-37D8-4479-B058-F8E2120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0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89FF-62DF-4087-B4DF-2DB04E02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1FA6-8A7E-4872-8605-5174A01F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113D7-BA07-4F76-996A-2B43598B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38C3E-7FCF-4A5C-96EC-D718DA8D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F1695-D53D-4527-8C74-C2CBC3E5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6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1C12-BCBD-41D1-ADB0-B33D81B9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177DD-E6E2-41DF-AE1B-2DDC07612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CDE8D-C633-44D5-BDBA-BEB5C28A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707A-18EF-44B1-A525-331C4C82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4BCA-5DA5-4BF1-BBC6-D27E810A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6C7E-0AE8-4618-A528-44DB4C2B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8175-8447-451A-9BD7-52F7B1645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C01CE-62FF-4738-8A64-C3EC069B7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100FB-F01F-4F7D-9732-D2A36CB2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8F213-134D-4480-9871-48486A45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F1248-1EA3-4095-B265-6904916A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90F2-FBDC-431D-B9E8-B5CB2148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E042-E04A-498E-AE35-43C81375F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559EE-8767-4B5B-8C8B-3E0A4BC6C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D5D-9769-4488-B5BA-3ADB351DF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17B7E-FC47-4F37-A2E0-EF7004EA2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326AE-BC34-47C6-A46B-49007FD9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36411-9B25-464B-A2A0-55B63288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AF126-0672-44D2-81A4-A53F82C5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D6CB-D12A-47A5-859A-99B567CF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C23D4-3D83-4AC6-839F-828E6FB2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1E273-89C6-4D36-9805-22BBA596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8E37-FEEE-4F4E-9C7F-8CC7216D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9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3A6B4-9E0E-4956-B2AE-AB30D605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4A0D4-7340-47C5-A504-CA544B31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47BA1-93EC-4D94-9F61-046132F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2DB0-2CBF-4765-BEE0-4DAA3EC4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B296-BAB8-4AAD-B0C0-8758196E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E106E-A5F4-4145-8EE4-389FA69C0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EE16-1949-4EAC-8BA3-63EBDAA7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8DFBE-1F18-4175-819F-FE868FF7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3514-B643-4A8C-ACB7-D56C2779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1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3330-370D-4245-ABD7-A9816923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94404-2E3B-4885-BD88-4A0885B50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FD41E-62F2-47DB-93A4-A3D3B6814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3076A-0E76-42A8-93D1-AE2E7AFC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F06A-4DF1-4DC5-8F99-E4A1285B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3DDFC-FA88-4D97-826B-EEE5B71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A8CAC-D654-4493-B8CC-EF58E498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3E69B-E283-498F-B6DA-0DBA70290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6CFA-08B4-4186-8C38-7CDDD379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B08C-20EE-4D57-85A7-5EEDC8031D5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92C9-2302-4E9C-9E6B-BA934B1FE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1F412-1D16-4447-A193-C668999E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390-944E-4A60-8C72-488D25CD2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5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B3AF-01C5-49A9-A39C-A621E4F3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021" y="2054518"/>
            <a:ext cx="9144000" cy="928379"/>
          </a:xfrm>
        </p:spPr>
        <p:txBody>
          <a:bodyPr/>
          <a:lstStyle/>
          <a:p>
            <a:r>
              <a:rPr lang="en-US"/>
              <a:t>Link học: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9841A-548E-4668-9DB4-46A27F206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6831"/>
            <a:ext cx="9144000" cy="863430"/>
          </a:xfrm>
        </p:spPr>
        <p:txBody>
          <a:bodyPr/>
          <a:lstStyle/>
          <a:p>
            <a:r>
              <a:rPr lang="en-US"/>
              <a:t>https://www.youtube.com/watch?v=dKmXFGP3_eo&amp;list=PLPt6-BtUI22oveeGAyckbAXRSmTBGLZP4&amp;index=113</a:t>
            </a:r>
          </a:p>
        </p:txBody>
      </p:sp>
    </p:spTree>
    <p:extLst>
      <p:ext uri="{BB962C8B-B14F-4D97-AF65-F5344CB8AC3E}">
        <p14:creationId xmlns:p14="http://schemas.microsoft.com/office/powerpoint/2010/main" val="202096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3567F-CE53-4781-9E3B-229D9EC7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3" y="428574"/>
            <a:ext cx="7682898" cy="50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7B799-A350-4A04-8DD5-FD04B06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332913"/>
            <a:ext cx="11070456" cy="585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0DF9D-8D9F-4B6E-8FC9-EDA4B8346322}"/>
              </a:ext>
            </a:extLst>
          </p:cNvPr>
          <p:cNvSpPr txBox="1"/>
          <p:nvPr/>
        </p:nvSpPr>
        <p:spPr>
          <a:xfrm>
            <a:off x="124287" y="6276513"/>
            <a:ext cx="1173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Áp dụng đúng thuộc tính của mỗi nhóm.</a:t>
            </a:r>
          </a:p>
        </p:txBody>
      </p:sp>
    </p:spTree>
    <p:extLst>
      <p:ext uri="{BB962C8B-B14F-4D97-AF65-F5344CB8AC3E}">
        <p14:creationId xmlns:p14="http://schemas.microsoft.com/office/powerpoint/2010/main" val="195937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EA6-ADB0-4063-8955-6333F52D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9" y="110972"/>
            <a:ext cx="10515600" cy="656948"/>
          </a:xfrm>
        </p:spPr>
        <p:txBody>
          <a:bodyPr>
            <a:normAutofit fontScale="90000"/>
          </a:bodyPr>
          <a:lstStyle/>
          <a:p>
            <a:r>
              <a:rPr lang="en-US"/>
              <a:t>Nhóm thuộc tính Flex-Container.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719E0-A780-448B-9589-7ED1FFE0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6" y="767920"/>
            <a:ext cx="9836457" cy="5109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6F4BC-DDF2-4485-A53C-DC82257374C2}"/>
              </a:ext>
            </a:extLst>
          </p:cNvPr>
          <p:cNvSpPr txBox="1"/>
          <p:nvPr/>
        </p:nvSpPr>
        <p:spPr>
          <a:xfrm>
            <a:off x="399496" y="6010183"/>
            <a:ext cx="983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Căn theo trục nằm ngang.</a:t>
            </a:r>
          </a:p>
        </p:txBody>
      </p:sp>
    </p:spTree>
    <p:extLst>
      <p:ext uri="{BB962C8B-B14F-4D97-AF65-F5344CB8AC3E}">
        <p14:creationId xmlns:p14="http://schemas.microsoft.com/office/powerpoint/2010/main" val="151413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840A9-6940-437D-86AD-304D156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2" y="381856"/>
            <a:ext cx="11535576" cy="60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AD910-3ABF-42E2-BA0C-4B96734F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0"/>
            <a:ext cx="7972148" cy="139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E041-5D62-42EA-BBE5-9B408AC8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1392654"/>
            <a:ext cx="10253709" cy="54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4B14A-FCDA-4A5A-8626-73F20406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1" y="352540"/>
            <a:ext cx="11360638" cy="60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DEFBE-493E-49D3-976B-A81FEDA2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2" y="334443"/>
            <a:ext cx="11534772" cy="60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1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F89ABE-68F4-432B-8FBF-8DA8242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0" y="349279"/>
            <a:ext cx="11469950" cy="58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B475-F68A-4816-92D7-8CF418A1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011486" cy="1935332"/>
          </a:xfrm>
        </p:spPr>
        <p:txBody>
          <a:bodyPr>
            <a:normAutofit/>
          </a:bodyPr>
          <a:lstStyle/>
          <a:p>
            <a:r>
              <a:rPr lang="en-US" b="1"/>
              <a:t>8 CSS Flexbox phần 8_ Flex-shrink, flex-basis trong Flexbox CSS</a:t>
            </a:r>
            <a:br>
              <a:rPr lang="en-US" b="1"/>
            </a:b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1F3A20-7A58-4D6D-BE60-0CDA682AD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31" y="675474"/>
            <a:ext cx="8743262" cy="4864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558C9-998A-45D3-9BE2-3285FAFEEE7C}"/>
              </a:ext>
            </a:extLst>
          </p:cNvPr>
          <p:cNvSpPr txBox="1"/>
          <p:nvPr/>
        </p:nvSpPr>
        <p:spPr>
          <a:xfrm>
            <a:off x="537099" y="5680029"/>
            <a:ext cx="109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FlexContainer bị giới hạn và tổng kích th</a:t>
            </a:r>
            <a:r>
              <a:rPr lang="vi-VN"/>
              <a:t>ư</a:t>
            </a:r>
            <a:r>
              <a:rPr lang="en-US"/>
              <a:t>ớc phần tử con vượt quá chiều rộng giới hạn đó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32990-7448-46A1-AE0F-207AEFDE1AB3}"/>
              </a:ext>
            </a:extLst>
          </p:cNvPr>
          <p:cNvSpPr txBox="1"/>
          <p:nvPr/>
        </p:nvSpPr>
        <p:spPr>
          <a:xfrm>
            <a:off x="71022" y="1580225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Để tỷ lệ 2-3 thì co lại nhanh h</a:t>
            </a:r>
            <a:r>
              <a:rPr lang="vi-VN"/>
              <a:t>ơ</a:t>
            </a:r>
            <a:r>
              <a:rPr lang="en-US"/>
              <a:t>n là 1.</a:t>
            </a:r>
          </a:p>
        </p:txBody>
      </p:sp>
    </p:spTree>
    <p:extLst>
      <p:ext uri="{BB962C8B-B14F-4D97-AF65-F5344CB8AC3E}">
        <p14:creationId xmlns:p14="http://schemas.microsoft.com/office/powerpoint/2010/main" val="400355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27545-4CE4-4342-85D1-088F248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1" y="218181"/>
            <a:ext cx="11672874" cy="63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5D95-41B6-40C7-9D66-2B2F4B51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E4D-B7D8-4FDA-9162-C726B810E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598E1-75F0-46F3-9787-62BB6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9" y="347232"/>
            <a:ext cx="11006847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331F-A644-4FA0-A443-7F95FB16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9701-7D2E-469A-A1D2-0872146A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5C9FD-7DCD-4036-B4A6-F9352D01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2" y="150589"/>
            <a:ext cx="10008230" cy="5584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1471B6-25C5-4EC6-8FB8-B31BC15F28AD}"/>
              </a:ext>
            </a:extLst>
          </p:cNvPr>
          <p:cNvCxnSpPr>
            <a:cxnSpLocks/>
          </p:cNvCxnSpPr>
          <p:nvPr/>
        </p:nvCxnSpPr>
        <p:spPr>
          <a:xfrm flipV="1">
            <a:off x="5370990" y="636807"/>
            <a:ext cx="725010" cy="169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5F4831-2B82-4BB9-A6B6-AB5656BF63C9}"/>
              </a:ext>
            </a:extLst>
          </p:cNvPr>
          <p:cNvSpPr txBox="1"/>
          <p:nvPr/>
        </p:nvSpPr>
        <p:spPr>
          <a:xfrm>
            <a:off x="4714043" y="267475"/>
            <a:ext cx="547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Trình duyệt nở ra của item thì nó cũng không dãn theo.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547901B-DBF3-4491-BBAD-FD62916CB3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0280342" y="2942783"/>
            <a:ext cx="701336" cy="291647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E36EB9-676E-4701-90FF-7BE68C864D39}"/>
              </a:ext>
            </a:extLst>
          </p:cNvPr>
          <p:cNvSpPr txBox="1"/>
          <p:nvPr/>
        </p:nvSpPr>
        <p:spPr>
          <a:xfrm>
            <a:off x="9499107" y="5903650"/>
            <a:ext cx="251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Để là 1 thì sẽ co lại đến giá trị MinWitnh.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1B6B4D-EACD-48FC-BCD1-C162CB8A70F1}"/>
              </a:ext>
            </a:extLst>
          </p:cNvPr>
          <p:cNvCxnSpPr>
            <a:cxnSpLocks/>
          </p:cNvCxnSpPr>
          <p:nvPr/>
        </p:nvCxnSpPr>
        <p:spPr>
          <a:xfrm flipH="1">
            <a:off x="4856085" y="3622089"/>
            <a:ext cx="337352" cy="238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0FF8A6-60D1-4743-9BB8-870A0F37288F}"/>
              </a:ext>
            </a:extLst>
          </p:cNvPr>
          <p:cNvSpPr txBox="1"/>
          <p:nvPr/>
        </p:nvSpPr>
        <p:spPr>
          <a:xfrm>
            <a:off x="10431262" y="514905"/>
            <a:ext cx="1580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THử cho 1 ô dãn 1 và một ô dãn 2 xem nào.</a:t>
            </a:r>
          </a:p>
        </p:txBody>
      </p:sp>
    </p:spTree>
    <p:extLst>
      <p:ext uri="{BB962C8B-B14F-4D97-AF65-F5344CB8AC3E}">
        <p14:creationId xmlns:p14="http://schemas.microsoft.com/office/powerpoint/2010/main" val="314593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75B9E-2029-462E-82BF-9A45183C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4" y="417250"/>
            <a:ext cx="3133383" cy="2400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FEAE5-771D-43DB-A248-8380E22C2D41}"/>
              </a:ext>
            </a:extLst>
          </p:cNvPr>
          <p:cNvSpPr txBox="1"/>
          <p:nvPr/>
        </p:nvSpPr>
        <p:spPr>
          <a:xfrm>
            <a:off x="4509857" y="417250"/>
            <a:ext cx="385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Giá trị 1 là của Flex Ground.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67C8E-1D75-4370-A9E8-EDEC9B31CE23}"/>
              </a:ext>
            </a:extLst>
          </p:cNvPr>
          <p:cNvSpPr txBox="1"/>
          <p:nvPr/>
        </p:nvSpPr>
        <p:spPr>
          <a:xfrm>
            <a:off x="4509857" y="1065320"/>
            <a:ext cx="69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 item có trọng số dãn là 1: tức là dãn đều.</a:t>
            </a:r>
          </a:p>
        </p:txBody>
      </p:sp>
    </p:spTree>
    <p:extLst>
      <p:ext uri="{BB962C8B-B14F-4D97-AF65-F5344CB8AC3E}">
        <p14:creationId xmlns:p14="http://schemas.microsoft.com/office/powerpoint/2010/main" val="392812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9679-4AB6-45AE-A2D1-B774AD68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579C-E577-42AB-9EF0-1B76B7A8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6451-2925-4A9C-A2BC-822625F9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913900"/>
          </a:xfrm>
        </p:spPr>
        <p:txBody>
          <a:bodyPr>
            <a:normAutofit fontScale="90000"/>
          </a:bodyPr>
          <a:lstStyle/>
          <a:p>
            <a:r>
              <a:rPr lang="en-US"/>
              <a:t>https://www.youtube.com/watch?v=4yWFljbqC84&amp;list=PLPt6-BtUI22oveeGAyckbAXRSmTBGLZP4&amp;index=121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21E20-556B-4297-95B7-ED4EEA1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0" y="1016276"/>
            <a:ext cx="4403325" cy="61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170E7-158C-480F-84A0-8E8B009E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0" y="1733313"/>
            <a:ext cx="10526594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FE5F-7834-414A-9F69-63DC74FE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17E84-38D3-41CB-8E84-4481DB84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71751-F9B9-47C3-847B-C599D938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2" y="681037"/>
            <a:ext cx="247684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7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8387-EBEF-4A7E-A0DC-A805A311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43A55-DFA7-49A4-8C84-4952A1323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9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0CA0-07DD-4A86-BA7E-9E786296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025D-0D5F-42D5-B25F-BEECA1DA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1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D958-76CD-4ADB-9718-A514DCDD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1EC4-76E8-4E17-877A-327FECAC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1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392-56E3-4D15-B6B1-6D730D07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E7018-BD9B-4E5E-A31F-E9034C8C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D24B6-4462-4A42-B08B-C378A383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139189"/>
            <a:ext cx="6525088" cy="1165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80450-BEB0-4135-98F3-4419F6F7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1408695"/>
            <a:ext cx="9445842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CEFFF-01FC-4551-A6FF-383719C75184}"/>
              </a:ext>
            </a:extLst>
          </p:cNvPr>
          <p:cNvSpPr txBox="1"/>
          <p:nvPr/>
        </p:nvSpPr>
        <p:spPr>
          <a:xfrm>
            <a:off x="7762044" y="139189"/>
            <a:ext cx="429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lớn thời gian của lập trình viên là để sắp xếp bố cục sao cho đẹp mắt.</a:t>
            </a:r>
          </a:p>
        </p:txBody>
      </p:sp>
    </p:spTree>
    <p:extLst>
      <p:ext uri="{BB962C8B-B14F-4D97-AF65-F5344CB8AC3E}">
        <p14:creationId xmlns:p14="http://schemas.microsoft.com/office/powerpoint/2010/main" val="410679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321D8-C3D9-4C78-9F98-26FB1CF1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158749"/>
            <a:ext cx="11683014" cy="6142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F3E88-0466-4E5F-887E-DDB5DEFF6FDA}"/>
              </a:ext>
            </a:extLst>
          </p:cNvPr>
          <p:cNvSpPr txBox="1"/>
          <p:nvPr/>
        </p:nvSpPr>
        <p:spPr>
          <a:xfrm>
            <a:off x="4296792" y="658574"/>
            <a:ext cx="47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Blog thì chiếm hết chiều ngang của thẻ cha.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9D56D-248A-4F2F-9A7F-1C751655AF55}"/>
              </a:ext>
            </a:extLst>
          </p:cNvPr>
          <p:cNvCxnSpPr>
            <a:cxnSpLocks/>
          </p:cNvCxnSpPr>
          <p:nvPr/>
        </p:nvCxnSpPr>
        <p:spPr>
          <a:xfrm flipV="1">
            <a:off x="4083728" y="905522"/>
            <a:ext cx="710214" cy="78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CB0862-9584-496F-90C9-CC2F0BC04DEE}"/>
              </a:ext>
            </a:extLst>
          </p:cNvPr>
          <p:cNvSpPr txBox="1"/>
          <p:nvPr/>
        </p:nvSpPr>
        <p:spPr>
          <a:xfrm>
            <a:off x="3071672" y="1834982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Inline thì có độ rộng vừa bằng nội dung.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9E6B2-B569-4859-8742-3E9C83780CE3}"/>
              </a:ext>
            </a:extLst>
          </p:cNvPr>
          <p:cNvSpPr txBox="1"/>
          <p:nvPr/>
        </p:nvSpPr>
        <p:spPr>
          <a:xfrm>
            <a:off x="6507332" y="2787588"/>
            <a:ext cx="53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Inline có độ rộng vừa bằng nội dung.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D03D0-221C-4FD4-AAA1-10A7C5B987FE}"/>
              </a:ext>
            </a:extLst>
          </p:cNvPr>
          <p:cNvSpPr txBox="1"/>
          <p:nvPr/>
        </p:nvSpPr>
        <p:spPr>
          <a:xfrm>
            <a:off x="159798" y="6408490"/>
            <a:ext cx="688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cấu hình Flex sẽ đ</a:t>
            </a:r>
            <a:r>
              <a:rPr lang="vi-VN"/>
              <a:t>ư</a:t>
            </a:r>
            <a:r>
              <a:rPr lang="en-US"/>
              <a:t>a phần tử ra khỏi luồng thông th</a:t>
            </a:r>
            <a:r>
              <a:rPr lang="vi-VN"/>
              <a:t>ư</a:t>
            </a:r>
            <a:r>
              <a:rPr lang="en-US"/>
              <a:t>ờng.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ABE48-FE00-426A-98E5-A4CEB3335DD1}"/>
              </a:ext>
            </a:extLst>
          </p:cNvPr>
          <p:cNvCxnSpPr>
            <a:cxnSpLocks/>
          </p:cNvCxnSpPr>
          <p:nvPr/>
        </p:nvCxnSpPr>
        <p:spPr>
          <a:xfrm>
            <a:off x="9321553" y="3542190"/>
            <a:ext cx="807868" cy="90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3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A678-6E9E-452A-BC1A-1783AE8E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46"/>
            <a:ext cx="12192000" cy="1012054"/>
          </a:xfrm>
        </p:spPr>
        <p:txBody>
          <a:bodyPr>
            <a:normAutofit fontScale="90000"/>
          </a:bodyPr>
          <a:lstStyle/>
          <a:p>
            <a:r>
              <a:rPr lang="en-US"/>
              <a:t>Phải cài Extension để lấy đ</a:t>
            </a:r>
            <a:r>
              <a:rPr lang="vi-VN"/>
              <a:t>ư</a:t>
            </a:r>
            <a:r>
              <a:rPr lang="en-US"/>
              <a:t>ợc con bọ(Con Rệp để xem khối Code)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67EA1-F792-47E8-89B7-8F65511BD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4" y="1449570"/>
            <a:ext cx="4477375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08F76-F716-4CB8-91DC-B50FEF62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4" y="3577701"/>
            <a:ext cx="11256641" cy="2038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6F1E16-5CE1-408F-8FB3-7498ADA5D79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5262" y="2735624"/>
            <a:ext cx="1649488" cy="84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7A4B06-6CE7-4A3D-AC94-92FB021E270C}"/>
              </a:ext>
            </a:extLst>
          </p:cNvPr>
          <p:cNvSpPr txBox="1"/>
          <p:nvPr/>
        </p:nvSpPr>
        <p:spPr>
          <a:xfrm>
            <a:off x="266574" y="5885895"/>
            <a:ext cx="112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Mặc định khối đang chiếm hết cả một dòng luôn.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C83CD-6E92-48EB-8EDE-F95D5C3D94B7}"/>
              </a:ext>
            </a:extLst>
          </p:cNvPr>
          <p:cNvSpPr txBox="1"/>
          <p:nvPr/>
        </p:nvSpPr>
        <p:spPr>
          <a:xfrm>
            <a:off x="266574" y="6320901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Chiếm toàn bộ kích th</a:t>
            </a:r>
            <a:r>
              <a:rPr lang="vi-VN"/>
              <a:t>ư</a:t>
            </a:r>
            <a:r>
              <a:rPr lang="en-US"/>
              <a:t>ớc thẻ cha của nó. Thẻ cha ở đây đang là thẻ Body.</a:t>
            </a:r>
          </a:p>
        </p:txBody>
      </p:sp>
    </p:spTree>
    <p:extLst>
      <p:ext uri="{BB962C8B-B14F-4D97-AF65-F5344CB8AC3E}">
        <p14:creationId xmlns:p14="http://schemas.microsoft.com/office/powerpoint/2010/main" val="28236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3BA8-5B32-4DF8-A8CB-886EEC703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" y="499927"/>
            <a:ext cx="9960585" cy="3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443A9-A0CC-49D7-8065-9EE19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357325"/>
            <a:ext cx="11244133" cy="61433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47C725-0186-4F60-9A0D-84A15467598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766699" y="964136"/>
            <a:ext cx="794552" cy="1166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0C8B94-A213-4713-9779-C84A8D592A4C}"/>
              </a:ext>
            </a:extLst>
          </p:cNvPr>
          <p:cNvSpPr txBox="1"/>
          <p:nvPr/>
        </p:nvSpPr>
        <p:spPr>
          <a:xfrm>
            <a:off x="5894773" y="594804"/>
            <a:ext cx="57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Hộp chữ nhật chỉ bao quoanh hết dòng.</a:t>
            </a:r>
          </a:p>
        </p:txBody>
      </p:sp>
    </p:spTree>
    <p:extLst>
      <p:ext uri="{BB962C8B-B14F-4D97-AF65-F5344CB8AC3E}">
        <p14:creationId xmlns:p14="http://schemas.microsoft.com/office/powerpoint/2010/main" val="159717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ADDEC-2B6F-402B-87A5-F9FD424F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6" y="244661"/>
            <a:ext cx="6219620" cy="19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F0181-ED91-4560-9328-FFEAE56CCCD2}"/>
              </a:ext>
            </a:extLst>
          </p:cNvPr>
          <p:cNvSpPr txBox="1"/>
          <p:nvPr/>
        </p:nvSpPr>
        <p:spPr>
          <a:xfrm>
            <a:off x="6764785" y="1520301"/>
            <a:ext cx="469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Nội dung thẻ nằm trong dòng, không phá vỡ cấu trúc dòng.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C96B-6B54-42D6-8ED9-6E295DFB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46" y="2166632"/>
            <a:ext cx="11279891" cy="459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490B8-3776-4A7F-B8FF-436547DB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499653"/>
            <a:ext cx="11022191" cy="6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317</Words>
  <Application>Microsoft Office PowerPoint</Application>
  <PresentationFormat>Widescreen</PresentationFormat>
  <Paragraphs>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Link học:</vt:lpstr>
      <vt:lpstr>PowerPoint Presentation</vt:lpstr>
      <vt:lpstr>PowerPoint Presentation</vt:lpstr>
      <vt:lpstr>PowerPoint Presentation</vt:lpstr>
      <vt:lpstr>Phải cài Extension để lấy được con bọ(Con Rệp để xem khối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Nhóm thuộc tính Flex-Container.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CSS Flexbox phần 8_ Flex-shrink, flex-basis trong Flexbox CSS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https://www.youtube.com/watch?v=4yWFljbqC84&amp;list=PLPt6-BtUI22oveeGAyckbAXRSmTBGLZP4&amp;index=121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học:</dc:title>
  <dc:creator>Dang Van Doan</dc:creator>
  <cp:lastModifiedBy>Dang Van Doan</cp:lastModifiedBy>
  <cp:revision>48</cp:revision>
  <dcterms:created xsi:type="dcterms:W3CDTF">2024-11-11T04:28:55Z</dcterms:created>
  <dcterms:modified xsi:type="dcterms:W3CDTF">2024-11-11T10:28:52Z</dcterms:modified>
</cp:coreProperties>
</file>